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docx" ContentType="application/vnd.openxmlformats-officedocument.wordprocessingml.document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6DC52-C957-42B7-959F-FEB6F5957064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16E0F-F7AD-493D-9E99-8D33E727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2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5A913-0331-49AC-8CCB-18521ECD3988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3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5A913-0331-49AC-8CCB-18521ECD3988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3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5A913-0331-49AC-8CCB-18521ECD3988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3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E440-1A71-435B-AEAB-16979EBC8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E5095-828B-4CDD-BE1E-5518A2DA0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F4130-7C4C-4B0F-8F1B-0CB039D8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71C89-9D60-4F96-91CA-3E00A997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ADBA-F62B-4788-8251-90CA3F31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5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4923-F0BA-4E07-BC19-7685CF4F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4D84F-6E9B-40C4-B375-709FE8B60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A25EE-8C37-43ED-B6F7-8BE7486C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05805-D38C-4DB3-BF06-25771C79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E0692-22E9-4B87-96C2-AE34DF48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8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CF51F6-B82A-4931-8934-21CE62650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61C05-BD22-46B0-9362-822EAF279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60CAC-CD76-4AF0-82D5-F59C4D1DF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671E2-7C0A-47A4-9D8A-AF60EBB48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35D3A-3B70-4A00-90B9-C8E78CB1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green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295B5A-DBFF-4868-9A24-AC57907D57F2}" type="datetime1">
              <a:rPr lang="en-GB" smtClean="0">
                <a:solidFill>
                  <a:prstClr val="white"/>
                </a:solidFill>
              </a:rPr>
              <a:pPr>
                <a:defRPr/>
              </a:pPr>
              <a:t>05/04/2022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624418" y="1700808"/>
            <a:ext cx="5375572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6"/>
          </p:nvPr>
        </p:nvSpPr>
        <p:spPr bwMode="auto">
          <a:xfrm>
            <a:off x="6192011" y="1700808"/>
            <a:ext cx="5375572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18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70AE-5A9B-420D-9E72-B8C6D15C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DB104-ADC2-44A0-A458-3DAA1285B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01940-D293-4905-84FE-B6369F85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0A20-70EF-4838-B832-843E8216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420DB-0A9B-4435-8D19-8B4BF261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BE27F-F110-49B5-A12E-D9CABF30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13167-D500-4299-AC9E-8B6ED2F0A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5EA32-6597-4940-A05D-B9106886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434F5-D1B3-46D5-91E8-F4958B6C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2E603-3848-4007-B32A-90A7696E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F40B3-AEFA-4AAA-8234-6272BCD8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3EAC4-2C3E-4F11-92E4-262B94944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A18E4-A568-4F05-BD31-ADF03908A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F088B-7C36-4D34-9B7D-0A71B868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CA5E6-2312-411D-87F6-E2E8273B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663E7-8504-4241-9D8B-A14BFCC3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5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0F45-5425-4213-ACC8-DAF52D92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66409-8C6C-46FE-B53F-F6B2B3074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0CA8B-CCAB-4C75-BB04-644BA371E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89EE1-19D7-40BC-BDDD-60D7C59E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BF659-921F-463A-BE7C-0BEC12DD2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730A3-A3FB-4D1F-9382-5CE41C5C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3451B-46DE-4561-8599-0EEFA22F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D7AAC-BADC-4ABC-AF9C-DCF8B2F7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5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463D-5563-44CC-9D02-5029F4AA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47FAB-8F39-401E-AFD1-598BAE97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893EA-C35B-4DD3-89F4-E0215DDA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261D0-C64E-4375-A199-9CA07D40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8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AF1AB-A737-4564-A202-4BB8E0E9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DF85E-3A44-4811-8AB8-A67120B4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FA5BE-7949-49BE-AC69-7F9EA4EB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5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46C7-0D01-4A37-BF2B-ECA37231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3E9B1-A8CF-48DE-A4F3-C21DEDCD6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3C005-3092-435E-B2F5-3D8E9481D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C2C26-FB11-4373-9160-33C91E12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01D5D-8637-4A97-B7DD-051DCF01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D13D9-5022-415A-BFB6-6D1C20AD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4620-4B97-4C55-BC3F-BE56B666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6BB10-5DDE-46E7-B68F-DA6183117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C6A17-B033-4E31-B2DF-D286575A4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CB8A6-AC4F-42A7-826C-281DC8EC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8A46D-4189-43C8-8F85-C9AAA854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B2DF5-FD64-4964-8047-9BA6BBD2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8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62C63-480C-4E9C-A775-65E2DDBA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598BA-B3F0-4415-88C6-5B65395D5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8212C-A9E2-4201-BCD2-78105E86C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14EB-7818-4C92-B312-78E81F52F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11663-AA39-4FA2-AFC5-512E7BBDD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0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emf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sitting, table, dark&#10;&#10;Description automatically generated">
            <a:extLst>
              <a:ext uri="{FF2B5EF4-FFF2-40B4-BE49-F238E27FC236}">
                <a16:creationId xmlns:a16="http://schemas.microsoft.com/office/drawing/2014/main" id="{2760DE49-5701-4720-B841-FA347871A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068" y="5929451"/>
            <a:ext cx="12245544" cy="118176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94D249-0686-42A9-9D57-2A15F4DFD30F}"/>
              </a:ext>
            </a:extLst>
          </p:cNvPr>
          <p:cNvSpPr/>
          <p:nvPr/>
        </p:nvSpPr>
        <p:spPr>
          <a:xfrm>
            <a:off x="204099" y="238536"/>
            <a:ext cx="1902998" cy="354482"/>
          </a:xfrm>
          <a:prstGeom prst="roundRect">
            <a:avLst/>
          </a:prstGeom>
          <a:solidFill>
            <a:srgbClr val="04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0F7F8E-C2CB-41AF-B39D-E1025ACAF3DA}"/>
              </a:ext>
            </a:extLst>
          </p:cNvPr>
          <p:cNvSpPr/>
          <p:nvPr/>
        </p:nvSpPr>
        <p:spPr>
          <a:xfrm>
            <a:off x="2188072" y="238536"/>
            <a:ext cx="1902998" cy="354482"/>
          </a:xfrm>
          <a:prstGeom prst="roundRect">
            <a:avLst/>
          </a:prstGeom>
          <a:solidFill>
            <a:srgbClr val="57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15F383-97C6-4D58-8703-3F0D14991D73}"/>
              </a:ext>
            </a:extLst>
          </p:cNvPr>
          <p:cNvSpPr/>
          <p:nvPr/>
        </p:nvSpPr>
        <p:spPr>
          <a:xfrm>
            <a:off x="4172045" y="238536"/>
            <a:ext cx="1902998" cy="354482"/>
          </a:xfrm>
          <a:prstGeom prst="roundRect">
            <a:avLst/>
          </a:prstGeom>
          <a:solidFill>
            <a:srgbClr val="5C8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3422AF-07E0-40BF-8119-F8D07DAC6A2F}"/>
              </a:ext>
            </a:extLst>
          </p:cNvPr>
          <p:cNvSpPr/>
          <p:nvPr/>
        </p:nvSpPr>
        <p:spPr>
          <a:xfrm>
            <a:off x="6156018" y="238536"/>
            <a:ext cx="1902998" cy="354482"/>
          </a:xfrm>
          <a:prstGeom prst="roundRect">
            <a:avLst/>
          </a:prstGeom>
          <a:solidFill>
            <a:srgbClr val="8A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8FB4D3A-2A0C-4EB2-9556-AAEA147AA89B}"/>
              </a:ext>
            </a:extLst>
          </p:cNvPr>
          <p:cNvSpPr/>
          <p:nvPr/>
        </p:nvSpPr>
        <p:spPr>
          <a:xfrm>
            <a:off x="8139991" y="238536"/>
            <a:ext cx="1902998" cy="354482"/>
          </a:xfrm>
          <a:prstGeom prst="roundRect">
            <a:avLst/>
          </a:prstGeom>
          <a:solidFill>
            <a:srgbClr val="B6A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B01F3C-B4AC-4C83-A7A7-587C660558D1}"/>
              </a:ext>
            </a:extLst>
          </p:cNvPr>
          <p:cNvSpPr/>
          <p:nvPr/>
        </p:nvSpPr>
        <p:spPr>
          <a:xfrm>
            <a:off x="10123964" y="238536"/>
            <a:ext cx="1902998" cy="354482"/>
          </a:xfrm>
          <a:prstGeom prst="roundRect">
            <a:avLst/>
          </a:prstGeom>
          <a:solidFill>
            <a:srgbClr val="AA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37C593-B17F-443C-8C2E-D3982232853E}"/>
              </a:ext>
            </a:extLst>
          </p:cNvPr>
          <p:cNvSpPr txBox="1"/>
          <p:nvPr/>
        </p:nvSpPr>
        <p:spPr>
          <a:xfrm>
            <a:off x="204099" y="6579973"/>
            <a:ext cx="3263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www.anglingtrust.net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6624C-CD17-41F0-99E4-A3DD3A3B8E29}"/>
              </a:ext>
            </a:extLst>
          </p:cNvPr>
          <p:cNvSpPr txBox="1"/>
          <p:nvPr/>
        </p:nvSpPr>
        <p:spPr>
          <a:xfrm>
            <a:off x="791507" y="593018"/>
            <a:ext cx="10350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Health &amp; Safety – Risk Assessments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B31D0-FBC4-4579-AB16-1164F8ED756C}"/>
              </a:ext>
            </a:extLst>
          </p:cNvPr>
          <p:cNvSpPr txBox="1"/>
          <p:nvPr/>
        </p:nvSpPr>
        <p:spPr>
          <a:xfrm>
            <a:off x="369137" y="1446358"/>
            <a:ext cx="11822863" cy="479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The main purpose of a risk assessment is to: identify health and safety hazards, evaluate the risks presented within the workplace, evaluate the effectiveness and suitability of existing control measures. </a:t>
            </a:r>
          </a:p>
          <a:p>
            <a:pPr>
              <a:lnSpc>
                <a:spcPct val="150000"/>
              </a:lnSpc>
            </a:pPr>
            <a:endParaRPr lang="en-GB" b="1" dirty="0"/>
          </a:p>
          <a:p>
            <a:pPr>
              <a:lnSpc>
                <a:spcPct val="150000"/>
              </a:lnSpc>
            </a:pPr>
            <a:r>
              <a:rPr lang="en-GB" b="1" dirty="0"/>
              <a:t>Steps to take to carry out a risk assessment: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Identify the hazards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Decide who might be harmed and how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Evaluate the risk and decide on precautions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Record your findings and implement them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Review your risk assessment and update when necessary 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A risk assessment template has been provided on the next slide. This gives the Event co-Ordinator a structure to work from. Some risks have already been identified, these should be included for every site.  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***Every risk assessment is site specific and must be amended accordingly*** </a:t>
            </a:r>
          </a:p>
        </p:txBody>
      </p:sp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2A8F52F4-3041-4D4D-9C91-24D2420853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804"/>
    </mc:Choice>
    <mc:Fallback>
      <p:transition spd="slow" advTm="111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sitting, table, dark&#10;&#10;Description automatically generated">
            <a:extLst>
              <a:ext uri="{FF2B5EF4-FFF2-40B4-BE49-F238E27FC236}">
                <a16:creationId xmlns:a16="http://schemas.microsoft.com/office/drawing/2014/main" id="{2760DE49-5701-4720-B841-FA347871A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068" y="5929451"/>
            <a:ext cx="12245544" cy="118176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94D249-0686-42A9-9D57-2A15F4DFD30F}"/>
              </a:ext>
            </a:extLst>
          </p:cNvPr>
          <p:cNvSpPr/>
          <p:nvPr/>
        </p:nvSpPr>
        <p:spPr>
          <a:xfrm>
            <a:off x="204099" y="238536"/>
            <a:ext cx="1902998" cy="354482"/>
          </a:xfrm>
          <a:prstGeom prst="roundRect">
            <a:avLst/>
          </a:prstGeom>
          <a:solidFill>
            <a:srgbClr val="04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0F7F8E-C2CB-41AF-B39D-E1025ACAF3DA}"/>
              </a:ext>
            </a:extLst>
          </p:cNvPr>
          <p:cNvSpPr/>
          <p:nvPr/>
        </p:nvSpPr>
        <p:spPr>
          <a:xfrm>
            <a:off x="2188072" y="238536"/>
            <a:ext cx="1902998" cy="354482"/>
          </a:xfrm>
          <a:prstGeom prst="roundRect">
            <a:avLst/>
          </a:prstGeom>
          <a:solidFill>
            <a:srgbClr val="57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15F383-97C6-4D58-8703-3F0D14991D73}"/>
              </a:ext>
            </a:extLst>
          </p:cNvPr>
          <p:cNvSpPr/>
          <p:nvPr/>
        </p:nvSpPr>
        <p:spPr>
          <a:xfrm>
            <a:off x="4172045" y="238536"/>
            <a:ext cx="1902998" cy="354482"/>
          </a:xfrm>
          <a:prstGeom prst="roundRect">
            <a:avLst/>
          </a:prstGeom>
          <a:solidFill>
            <a:srgbClr val="5C8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3422AF-07E0-40BF-8119-F8D07DAC6A2F}"/>
              </a:ext>
            </a:extLst>
          </p:cNvPr>
          <p:cNvSpPr/>
          <p:nvPr/>
        </p:nvSpPr>
        <p:spPr>
          <a:xfrm>
            <a:off x="6156018" y="238536"/>
            <a:ext cx="1902998" cy="354482"/>
          </a:xfrm>
          <a:prstGeom prst="roundRect">
            <a:avLst/>
          </a:prstGeom>
          <a:solidFill>
            <a:srgbClr val="8A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8FB4D3A-2A0C-4EB2-9556-AAEA147AA89B}"/>
              </a:ext>
            </a:extLst>
          </p:cNvPr>
          <p:cNvSpPr/>
          <p:nvPr/>
        </p:nvSpPr>
        <p:spPr>
          <a:xfrm>
            <a:off x="8139991" y="238536"/>
            <a:ext cx="1902998" cy="354482"/>
          </a:xfrm>
          <a:prstGeom prst="roundRect">
            <a:avLst/>
          </a:prstGeom>
          <a:solidFill>
            <a:srgbClr val="B6A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B01F3C-B4AC-4C83-A7A7-587C660558D1}"/>
              </a:ext>
            </a:extLst>
          </p:cNvPr>
          <p:cNvSpPr/>
          <p:nvPr/>
        </p:nvSpPr>
        <p:spPr>
          <a:xfrm>
            <a:off x="10123964" y="238536"/>
            <a:ext cx="1902998" cy="354482"/>
          </a:xfrm>
          <a:prstGeom prst="roundRect">
            <a:avLst/>
          </a:prstGeom>
          <a:solidFill>
            <a:srgbClr val="AA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37C593-B17F-443C-8C2E-D3982232853E}"/>
              </a:ext>
            </a:extLst>
          </p:cNvPr>
          <p:cNvSpPr txBox="1"/>
          <p:nvPr/>
        </p:nvSpPr>
        <p:spPr>
          <a:xfrm>
            <a:off x="204099" y="6579973"/>
            <a:ext cx="3263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www.anglingtrust.net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F8697CF-DCEB-42BA-AB94-725355116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53028"/>
              </p:ext>
            </p:extLst>
          </p:nvPr>
        </p:nvGraphicFramePr>
        <p:xfrm>
          <a:off x="546755" y="685800"/>
          <a:ext cx="11161336" cy="5498560"/>
        </p:xfrm>
        <a:graphic>
          <a:graphicData uri="http://schemas.openxmlformats.org/drawingml/2006/table">
            <a:tbl>
              <a:tblPr firstRow="1" firstCol="1" bandRow="1"/>
              <a:tblGrid>
                <a:gridCol w="2610135">
                  <a:extLst>
                    <a:ext uri="{9D8B030D-6E8A-4147-A177-3AD203B41FA5}">
                      <a16:colId xmlns:a16="http://schemas.microsoft.com/office/drawing/2014/main" val="2959480745"/>
                    </a:ext>
                  </a:extLst>
                </a:gridCol>
                <a:gridCol w="8551201">
                  <a:extLst>
                    <a:ext uri="{9D8B030D-6E8A-4147-A177-3AD203B41FA5}">
                      <a16:colId xmlns:a16="http://schemas.microsoft.com/office/drawing/2014/main" val="1809672326"/>
                    </a:ext>
                  </a:extLst>
                </a:gridCol>
              </a:tblGrid>
              <a:tr h="635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Assessment Completed by - Event lead: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637950"/>
                  </a:ext>
                </a:extLst>
              </a:tr>
              <a:tr h="46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 number and details for the day of the event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008972"/>
                  </a:ext>
                </a:extLst>
              </a:tr>
              <a:tr h="46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 and time: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989537"/>
                  </a:ext>
                </a:extLst>
              </a:tr>
              <a:tr h="2525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being undertaken by: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Pre-registered volunteers</a:t>
                      </a: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893106"/>
                  </a:ext>
                </a:extLst>
              </a:tr>
              <a:tr h="445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 (what 3 words, grid reference):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843514"/>
                  </a:ext>
                </a:extLst>
              </a:tr>
              <a:tr h="340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Size of the area being targeted (length of river/canal stretch):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654157"/>
                  </a:ext>
                </a:extLst>
              </a:tr>
              <a:tr h="16657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38343627"/>
                  </a:ext>
                </a:extLst>
              </a:tr>
              <a:tr h="46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 of last review: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dirty="0"/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459673"/>
                  </a:ext>
                </a:extLst>
              </a:tr>
            </a:tbl>
          </a:graphicData>
        </a:graphic>
      </p:graphicFrame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A2C037B9-DE84-424A-91D0-9FCAAA8788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6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92"/>
    </mc:Choice>
    <mc:Fallback>
      <p:transition spd="slow" advTm="31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sitting, table, dark&#10;&#10;Description automatically generated">
            <a:extLst>
              <a:ext uri="{FF2B5EF4-FFF2-40B4-BE49-F238E27FC236}">
                <a16:creationId xmlns:a16="http://schemas.microsoft.com/office/drawing/2014/main" id="{2760DE49-5701-4720-B841-FA347871A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068" y="5929451"/>
            <a:ext cx="12245544" cy="118176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94D249-0686-42A9-9D57-2A15F4DFD30F}"/>
              </a:ext>
            </a:extLst>
          </p:cNvPr>
          <p:cNvSpPr/>
          <p:nvPr/>
        </p:nvSpPr>
        <p:spPr>
          <a:xfrm>
            <a:off x="204099" y="238536"/>
            <a:ext cx="1902998" cy="354482"/>
          </a:xfrm>
          <a:prstGeom prst="roundRect">
            <a:avLst/>
          </a:prstGeom>
          <a:solidFill>
            <a:srgbClr val="04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0F7F8E-C2CB-41AF-B39D-E1025ACAF3DA}"/>
              </a:ext>
            </a:extLst>
          </p:cNvPr>
          <p:cNvSpPr/>
          <p:nvPr/>
        </p:nvSpPr>
        <p:spPr>
          <a:xfrm>
            <a:off x="2188072" y="238536"/>
            <a:ext cx="1902998" cy="354482"/>
          </a:xfrm>
          <a:prstGeom prst="roundRect">
            <a:avLst/>
          </a:prstGeom>
          <a:solidFill>
            <a:srgbClr val="57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15F383-97C6-4D58-8703-3F0D14991D73}"/>
              </a:ext>
            </a:extLst>
          </p:cNvPr>
          <p:cNvSpPr/>
          <p:nvPr/>
        </p:nvSpPr>
        <p:spPr>
          <a:xfrm>
            <a:off x="4172045" y="238536"/>
            <a:ext cx="1902998" cy="354482"/>
          </a:xfrm>
          <a:prstGeom prst="roundRect">
            <a:avLst/>
          </a:prstGeom>
          <a:solidFill>
            <a:srgbClr val="5C8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3422AF-07E0-40BF-8119-F8D07DAC6A2F}"/>
              </a:ext>
            </a:extLst>
          </p:cNvPr>
          <p:cNvSpPr/>
          <p:nvPr/>
        </p:nvSpPr>
        <p:spPr>
          <a:xfrm>
            <a:off x="6156018" y="238536"/>
            <a:ext cx="1902998" cy="354482"/>
          </a:xfrm>
          <a:prstGeom prst="roundRect">
            <a:avLst/>
          </a:prstGeom>
          <a:solidFill>
            <a:srgbClr val="8A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8FB4D3A-2A0C-4EB2-9556-AAEA147AA89B}"/>
              </a:ext>
            </a:extLst>
          </p:cNvPr>
          <p:cNvSpPr/>
          <p:nvPr/>
        </p:nvSpPr>
        <p:spPr>
          <a:xfrm>
            <a:off x="8139991" y="238536"/>
            <a:ext cx="1902998" cy="354482"/>
          </a:xfrm>
          <a:prstGeom prst="roundRect">
            <a:avLst/>
          </a:prstGeom>
          <a:solidFill>
            <a:srgbClr val="B6A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B01F3C-B4AC-4C83-A7A7-587C660558D1}"/>
              </a:ext>
            </a:extLst>
          </p:cNvPr>
          <p:cNvSpPr/>
          <p:nvPr/>
        </p:nvSpPr>
        <p:spPr>
          <a:xfrm>
            <a:off x="10123964" y="238536"/>
            <a:ext cx="1902998" cy="354482"/>
          </a:xfrm>
          <a:prstGeom prst="roundRect">
            <a:avLst/>
          </a:prstGeom>
          <a:solidFill>
            <a:srgbClr val="AA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37C593-B17F-443C-8C2E-D3982232853E}"/>
              </a:ext>
            </a:extLst>
          </p:cNvPr>
          <p:cNvSpPr txBox="1"/>
          <p:nvPr/>
        </p:nvSpPr>
        <p:spPr>
          <a:xfrm>
            <a:off x="204099" y="6579973"/>
            <a:ext cx="3263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www.anglingtrust.net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451E402-8F42-441E-B82B-0277D251C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45116"/>
              </p:ext>
            </p:extLst>
          </p:nvPr>
        </p:nvGraphicFramePr>
        <p:xfrm>
          <a:off x="627063" y="710671"/>
          <a:ext cx="10480675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725559" imgH="5640683" progId="Word.Document.12">
                  <p:embed/>
                </p:oleObj>
              </mc:Choice>
              <mc:Fallback>
                <p:oleObj name="Document" r:id="rId6" imgW="10725559" imgH="5640683" progId="Word.Documen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451E402-8F42-441E-B82B-0277D251C1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7063" y="710671"/>
                        <a:ext cx="10480675" cy="551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9EE9A108-D1BA-449C-B41B-F8F8A7E56A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1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85"/>
    </mc:Choice>
    <mc:Fallback>
      <p:transition spd="slow" advTm="18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4EEC14B02F0946801C325040EA2D69" ma:contentTypeVersion="16" ma:contentTypeDescription="Create a new document." ma:contentTypeScope="" ma:versionID="8aed7baa24e313a701ec37e0448ca678">
  <xsd:schema xmlns:xsd="http://www.w3.org/2001/XMLSchema" xmlns:xs="http://www.w3.org/2001/XMLSchema" xmlns:p="http://schemas.microsoft.com/office/2006/metadata/properties" xmlns:ns2="f0d9e0d6-2666-4806-9485-02f22eac5610" xmlns:ns3="44c4fc53-9550-4b3e-a212-3013dd55d814" xmlns:ns4="c3416893-4bec-4a82-86f6-bdf794bf2b95" targetNamespace="http://schemas.microsoft.com/office/2006/metadata/properties" ma:root="true" ma:fieldsID="89da3a24ad388881b227782168848aa9" ns2:_="" ns3:_="" ns4:_="">
    <xsd:import namespace="f0d9e0d6-2666-4806-9485-02f22eac5610"/>
    <xsd:import namespace="44c4fc53-9550-4b3e-a212-3013dd55d814"/>
    <xsd:import namespace="c3416893-4bec-4a82-86f6-bdf794bf2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9e0d6-2666-4806-9485-02f22eac5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d38e49-ef4a-4a20-84e4-4c56793294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4fc53-9550-4b3e-a212-3013dd55d8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16893-4bec-4a82-86f6-bdf794bf2b9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47eb2b9-6f74-429a-a50f-805dcd7c921c}" ma:internalName="TaxCatchAll" ma:showField="CatchAllData" ma:web="c3416893-4bec-4a82-86f6-bdf794bf2b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416893-4bec-4a82-86f6-bdf794bf2b95" xsi:nil="true"/>
    <lcf76f155ced4ddcb4097134ff3c332f xmlns="f0d9e0d6-2666-4806-9485-02f22eac561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233B5A-3420-47D0-A5D0-AD710DF5BC9D}"/>
</file>

<file path=customXml/itemProps2.xml><?xml version="1.0" encoding="utf-8"?>
<ds:datastoreItem xmlns:ds="http://schemas.openxmlformats.org/officeDocument/2006/customXml" ds:itemID="{53F36074-DB6D-4EF8-A70B-E117E46A721C}"/>
</file>

<file path=customXml/itemProps3.xml><?xml version="1.0" encoding="utf-8"?>
<ds:datastoreItem xmlns:ds="http://schemas.openxmlformats.org/officeDocument/2006/customXml" ds:itemID="{6FAF3D12-775D-4081-9B45-30C4D1C2054E}"/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209</Words>
  <Application>Microsoft Office PowerPoint</Application>
  <PresentationFormat>Widescreen</PresentationFormat>
  <Paragraphs>28</Paragraphs>
  <Slides>3</Slides>
  <Notes>3</Notes>
  <HiddenSlides>0</HiddenSlides>
  <MMClips>3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Segoe UI Black</vt:lpstr>
      <vt:lpstr>1_Office Theme</vt:lpstr>
      <vt:lpstr>Document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Doyle</dc:creator>
  <cp:lastModifiedBy>Andrew Chadwick</cp:lastModifiedBy>
  <cp:revision>10</cp:revision>
  <dcterms:created xsi:type="dcterms:W3CDTF">2021-12-06T13:42:42Z</dcterms:created>
  <dcterms:modified xsi:type="dcterms:W3CDTF">2022-04-05T15:34:39Z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0x010100194EEC14B02F0946801C325040EA2D69</vt:lpwstr>
  </property>
  <property fmtid="{D5CDD505-2E9C-101B-9397-08002B2CF9AE}" pid="3" name="MediaServiceImageTags">
    <vt:lpwstr/>
  </property>
</Properties>
</file>